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5170FA-1D8A-D17E-46D8-31C374E749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19A7AC-67AD-154B-9143-A4BCCCF12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316215-1ED2-2365-C48E-9F74C018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67AFEB-5A5F-D7FE-BE01-A6D44E0C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87ACEE-92BD-1B45-6702-906A50873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188774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53120-698E-E4F9-E9F9-E977E4510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B56074-CDCA-8BCF-820E-2D6038718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56DB19-6A48-4C61-6132-3CE97E0E0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4F7C98-AD50-D067-CEC5-A7BC7D2B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F5F0EE-4744-B623-278E-665D65BD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415275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4A7BF8-083C-F380-EC67-F8E665C552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470F3D-B50B-7893-FABD-55C765ED8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2FC1A1-A20A-7E31-DD64-20276C06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AA15C6-28D1-AC5F-1E87-7A59ED001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9C3458-DFDF-BE61-D948-DF21F3BD2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4295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0CB4BC-F442-1A98-3121-0BB2BE93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6104FF-04CB-928E-8B11-95C55C132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D51171-2DA4-28FF-8878-AB79B671C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57DFFF-DDED-C96B-3A7E-80F9E7CBD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E53CB0-3139-10B8-6142-9CA21BC4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78918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88C951-445A-690E-2940-0423ED974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9FD4D5-B774-9074-9FFF-D1734D1C9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FB9C1A-19E7-C09B-81F0-E8575698F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59CB7E-AB6A-DF16-9D5A-9028C292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E5FD01-35C3-FC07-B5E4-A5EE853D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5445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1CE34C-EFAC-FD2A-DBDE-23149452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A0B816-6D60-8A4A-5D62-9CF646D4C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EEE55D-1C0E-AFC9-AE89-5F9DDFCAD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6496D1-6548-06AD-E2D1-6E45861D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765A74-BD0D-559B-0882-4CB2EA30E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617601-C2CB-61D8-A1BB-19EDAAA4A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2304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93AED9-76E0-7B8D-7122-5380BD5B1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B06DB0-7AEC-9B59-F13E-B683444A7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B4B387-6964-EEBF-6737-01320B878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CA4096-CC3F-784F-608A-A60417CAC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CB53C9C-184C-FBC9-B088-A47A5DCC2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E64907-A0FF-1691-CADE-B8958932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1E37310-8532-4666-41B9-1E94308FF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EE2F59-95FF-4E8A-9397-04359C68E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58021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3E9E2-4758-F11F-5731-D79F266B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87785D1-902B-D3AB-5457-49A14A0F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17F51BB-CBE1-8564-A170-D978548FC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0D69ECB-0A58-E46F-0A81-F6A3BABD7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91517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8B1E01E-5EE1-4DC3-603E-E70530887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08CEF2E-1D73-56C0-0606-93DB197AD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5DC5570-029F-3F64-8455-1FDAB8495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0063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D1C45E-9FD9-3C7B-BBF6-1E382F12D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464C3B-BC42-4B45-8E51-4E17149D2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DA0568-D8DB-521E-906A-5756031D9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1BCD71-95E2-B6A0-6213-5B6265814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4E1C14-F1FD-B524-51E4-1B0869B3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34C8BB-B9E0-2817-B219-361426E57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1944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DD67E-2568-9034-5E0B-E1D1282CE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1F18BE5-8C7D-00BB-DA5A-DC71BFA64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F64B2B-C7CE-0F96-EEB4-EF82413C6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19C5A1-DCE1-8F84-158D-9A0799AD3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7FCC50-EAF7-2E7B-B536-CAACA37D8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430FE-D7DB-5FFB-3E58-EF51B8F0F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94003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2BE1BA1-02BB-2501-B8C5-7B60293A7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5CB506-7899-E122-226E-8F12DF8B0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69AB35-1529-1B56-DDB8-47DB61358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86EC0-C5FE-DE4B-86D4-DAB8C4FC73C5}" type="datetimeFigureOut">
              <a:rPr lang="es-US" smtClean="0"/>
              <a:t>7/16/2022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BA5EF8-28E5-9959-AA8E-E504A9B20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AEC38A-045C-AD9D-62C2-3AF0BC26C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CDC01-BEEA-C841-AF78-931221B485A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0544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71B664CF-78EE-03E6-54D4-80C05043E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DB0494-261A-DA35-6F56-25A614EF6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La</a:t>
            </a:r>
            <a:r>
              <a:rPr lang="en-US"/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noticia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1963B3-503D-EBD6-656F-E564832AD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>
            <a:normAutofit fontScale="92500" lnSpcReduction="10000"/>
          </a:bodyPr>
          <a:lstStyle/>
          <a:p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b="1">
                <a:solidFill>
                  <a:schemeClr val="accent2">
                    <a:lumMod val="60000"/>
                    <a:lumOff val="40000"/>
                  </a:schemeClr>
                </a:solidFill>
              </a:rPr>
              <a:t>Steven’s</a:t>
            </a:r>
            <a:r>
              <a:rPr lang="en-US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>
                <a:solidFill>
                  <a:schemeClr val="accent2">
                    <a:lumMod val="60000"/>
                    <a:lumOff val="40000"/>
                  </a:schemeClr>
                </a:solidFill>
              </a:rPr>
              <a:t>Rosado</a:t>
            </a:r>
          </a:p>
          <a:p>
            <a:r>
              <a:rPr lang="en-US" b="1">
                <a:solidFill>
                  <a:schemeClr val="accent2">
                    <a:lumMod val="60000"/>
                    <a:lumOff val="40000"/>
                  </a:schemeClr>
                </a:solidFill>
              </a:rPr>
              <a:t>Licenciado</a:t>
            </a:r>
            <a:r>
              <a:rPr lang="en-US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>
                <a:solidFill>
                  <a:schemeClr val="accent2">
                    <a:lumMod val="60000"/>
                    <a:lumOff val="40000"/>
                  </a:schemeClr>
                </a:solidFill>
              </a:rPr>
              <a:t>en</a:t>
            </a:r>
            <a:r>
              <a:rPr lang="en-US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>
                <a:solidFill>
                  <a:schemeClr val="accent2">
                    <a:lumMod val="60000"/>
                    <a:lumOff val="40000"/>
                  </a:schemeClr>
                </a:solidFill>
              </a:rPr>
              <a:t>comunicación</a:t>
            </a:r>
            <a:r>
              <a:rPr lang="en-US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>
                <a:solidFill>
                  <a:schemeClr val="accent2">
                    <a:lumMod val="60000"/>
                    <a:lumOff val="40000"/>
                  </a:schemeClr>
                </a:solidFill>
              </a:rPr>
              <a:t>Social</a:t>
            </a:r>
          </a:p>
          <a:p>
            <a:endParaRPr lang="es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87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>
            <a:extLst>
              <a:ext uri="{FF2B5EF4-FFF2-40B4-BE49-F238E27FC236}">
                <a16:creationId xmlns:a16="http://schemas.microsoft.com/office/drawing/2014/main" id="{3BE5D7C7-F4FC-7EAB-F81C-D03B5D6EA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A80BE07B-BB75-3B22-5A75-EED81CF85C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" r="1"/>
          <a:stretch/>
        </p:blipFill>
        <p:spPr>
          <a:xfrm>
            <a:off x="2464594" y="1567302"/>
            <a:ext cx="6533555" cy="372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15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>
            <a:extLst>
              <a:ext uri="{FF2B5EF4-FFF2-40B4-BE49-F238E27FC236}">
                <a16:creationId xmlns:a16="http://schemas.microsoft.com/office/drawing/2014/main" id="{189C4A2B-43AA-3D60-F423-1B3BCDCDB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7576E70C-7836-7884-6340-03AE19268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37" y="1457324"/>
            <a:ext cx="633412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79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3FC64F6E-D507-32D7-1F84-C085FA486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BEDBE1-3F89-B0CF-DF76-8E1F6F9B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    Título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F0E16D35-080D-975F-BE79-DA69F80F70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6" y="1690688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126CCC-CFD1-67FA-59B1-C106A3201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9454" y="169068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/>
              <a:t>Debe ser llamativo, original y directo.</a:t>
            </a:r>
          </a:p>
          <a:p>
            <a:pPr marL="0" indent="0">
              <a:buNone/>
            </a:pPr>
            <a:endParaRPr lang="en-US" sz="3200" b="1"/>
          </a:p>
          <a:p>
            <a:pPr marL="0" indent="0">
              <a:buNone/>
            </a:pPr>
            <a:r>
              <a:rPr lang="en-US" sz="3200" b="1"/>
              <a:t>Tambien, breve, transparente y comprensible.</a:t>
            </a:r>
          </a:p>
          <a:p>
            <a:pPr marL="0" indent="0">
              <a:buNone/>
            </a:pPr>
            <a:endParaRPr lang="en-US" sz="3200" b="1"/>
          </a:p>
          <a:p>
            <a:pPr marL="0" indent="0">
              <a:buNone/>
            </a:pPr>
            <a:r>
              <a:rPr lang="en-US" sz="3200" b="1"/>
              <a:t>Se recomienda máximo 12 palabras.</a:t>
            </a:r>
            <a:endParaRPr lang="es-US" sz="3200" b="1"/>
          </a:p>
        </p:txBody>
      </p:sp>
    </p:spTree>
    <p:extLst>
      <p:ext uri="{BB962C8B-B14F-4D97-AF65-F5344CB8AC3E}">
        <p14:creationId xmlns:p14="http://schemas.microsoft.com/office/powerpoint/2010/main" val="2098570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3DD3D6B7-7306-BBE5-072B-A4B9F5B05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0FCAD5F-8D10-F21D-56AA-BE89D463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     Lead</a:t>
            </a:r>
            <a:endParaRPr lang="es-US" b="1">
              <a:solidFill>
                <a:schemeClr val="accent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09F1BB-5656-1912-2CAB-00C9E659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690688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/>
              <a:t>Es el primer párrafo de la noticia donde se escribe la información central.</a:t>
            </a:r>
          </a:p>
          <a:p>
            <a:pPr marL="0" indent="0">
              <a:buNone/>
            </a:pPr>
            <a:r>
              <a:rPr lang="en-US" b="1"/>
              <a:t>Aqui se responden las preguntas:</a:t>
            </a:r>
          </a:p>
          <a:p>
            <a:pPr marL="0" indent="0">
              <a:buNone/>
            </a:pPr>
            <a:r>
              <a:rPr lang="en-US" b="1"/>
              <a:t>Que? Cómo? Cuando? Donde? Quién? Porqué?</a:t>
            </a:r>
          </a:p>
          <a:p>
            <a:pPr marL="0" indent="0">
              <a:buNone/>
            </a:pPr>
            <a:r>
              <a:rPr lang="en-US" b="1"/>
              <a:t>Si no logras responder todas, las faltantes se responden en el siguiente párrafo.</a:t>
            </a:r>
          </a:p>
          <a:p>
            <a:pPr marL="0" indent="0">
              <a:buNone/>
            </a:pPr>
            <a:r>
              <a:rPr lang="en-US" b="1"/>
              <a:t>Maximo 6 lineas.</a:t>
            </a: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B88D129-3E9B-03EC-DB10-57B1C94993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90688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70390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7">
            <a:extLst>
              <a:ext uri="{FF2B5EF4-FFF2-40B4-BE49-F238E27FC236}">
                <a16:creationId xmlns:a16="http://schemas.microsoft.com/office/drawing/2014/main" id="{46AF303B-1294-E9C8-F494-6EF7D4A0A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DD5C8EC-1691-62AD-76BC-FF51C47AA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   Cuerpo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10C0FB6B-63FB-E2D5-D269-505E0FFF71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4" y="1825625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C10613-8A8E-AE79-0FB2-0123FFD02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308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Aquí se desarrolla la noticia y aparecen las causas y consecuencias de los hechos que ocurrieron.</a:t>
            </a:r>
          </a:p>
          <a:p>
            <a:pPr marL="0" indent="0">
              <a:buNone/>
            </a:pPr>
            <a:r>
              <a:rPr lang="en-US" b="1"/>
              <a:t>También, se incluyen los análisis de los expertos, opiniones de los involucrados, y los testimonios de las personas.</a:t>
            </a:r>
          </a:p>
          <a:p>
            <a:pPr marL="0" indent="0">
              <a:buNone/>
            </a:pPr>
            <a:r>
              <a:rPr lang="en-US" b="1"/>
              <a:t>Se usa el método de la pirámide invertida. </a:t>
            </a:r>
            <a:endParaRPr lang="es-US" b="1"/>
          </a:p>
        </p:txBody>
      </p:sp>
    </p:spTree>
    <p:extLst>
      <p:ext uri="{BB962C8B-B14F-4D97-AF65-F5344CB8AC3E}">
        <p14:creationId xmlns:p14="http://schemas.microsoft.com/office/powerpoint/2010/main" val="3663323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00462AB4-E2E5-6996-CB4E-2BD9466F5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874"/>
            <a:ext cx="12192000" cy="700087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1673EAC-C26F-E301-B270-8CBA2900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     Cola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10691C0D-623F-32C7-65C0-D102E506AB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15" y="1825625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6D3048-94E7-4E54-3F40-BD0D057D5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9232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/>
              <a:t>Es el final de una noticia, por lo general se incluye una invitación a un próximo evento, o una reflexión o conclusión.</a:t>
            </a:r>
            <a:endParaRPr lang="es-US" sz="3200" b="1"/>
          </a:p>
        </p:txBody>
      </p:sp>
    </p:spTree>
    <p:extLst>
      <p:ext uri="{BB962C8B-B14F-4D97-AF65-F5344CB8AC3E}">
        <p14:creationId xmlns:p14="http://schemas.microsoft.com/office/powerpoint/2010/main" val="3744020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2664D8FD-0BBA-5654-C2E7-42AC17A75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58DFA9-26A1-20C4-AD3B-BE0C95FC4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/>
              <a:t>     </a:t>
            </a:r>
          </a:p>
          <a:p>
            <a:pPr marL="0" indent="0">
              <a:buNone/>
            </a:pPr>
            <a:endParaRPr lang="en-US" sz="4000"/>
          </a:p>
          <a:p>
            <a:pPr marL="0" indent="0">
              <a:buNone/>
            </a:pPr>
            <a:r>
              <a:rPr lang="en-US" sz="4000"/>
              <a:t>                                  </a:t>
            </a:r>
            <a:r>
              <a:rPr lang="en-US" sz="5400"/>
              <a:t>Gracias!</a:t>
            </a:r>
            <a:endParaRPr lang="es-US" sz="5400"/>
          </a:p>
        </p:txBody>
      </p:sp>
    </p:spTree>
    <p:extLst>
      <p:ext uri="{BB962C8B-B14F-4D97-AF65-F5344CB8AC3E}">
        <p14:creationId xmlns:p14="http://schemas.microsoft.com/office/powerpoint/2010/main" val="225850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86FC2BE7-6D2C-97EA-3FDD-B47FA60D7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D99A3E-7257-74E9-7BBF-1BD203002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Cita bíblica</a:t>
            </a:r>
            <a:endParaRPr lang="es-US" b="1">
              <a:solidFill>
                <a:schemeClr val="accent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C3359E-AD31-FD82-2BAD-11A5D6B9D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/>
              <a:t> </a:t>
            </a:r>
          </a:p>
          <a:p>
            <a:pPr marL="0" indent="0">
              <a:buNone/>
            </a:pPr>
            <a:endParaRPr lang="en-US" sz="4000" b="1"/>
          </a:p>
          <a:p>
            <a:pPr marL="0" indent="0">
              <a:buNone/>
            </a:pPr>
            <a:r>
              <a:rPr lang="en-US" sz="4000" b="1"/>
              <a:t>                        1 de Tesalonicenses 3:6-9</a:t>
            </a:r>
            <a:endParaRPr lang="es-US" sz="4000" b="1"/>
          </a:p>
        </p:txBody>
      </p:sp>
    </p:spTree>
    <p:extLst>
      <p:ext uri="{BB962C8B-B14F-4D97-AF65-F5344CB8AC3E}">
        <p14:creationId xmlns:p14="http://schemas.microsoft.com/office/powerpoint/2010/main" val="51693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02AA35D1-ED4F-7C0F-AA5A-0E81895D3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B26BF4-92D9-2DBA-E0E7-9EF88F51B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Concepto</a:t>
            </a:r>
            <a:endParaRPr lang="es-US" b="1">
              <a:solidFill>
                <a:schemeClr val="accent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2D3F82-9996-4620-1A68-640B6DAD3B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Es una información veraz, completa y oportuna de un acontecimiento de interés general.</a:t>
            </a:r>
            <a:endParaRPr lang="es-US" sz="3600" b="1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8900089E-EDBD-9A08-BBBE-53E5977896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44" y="1690688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22471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8">
            <a:extLst>
              <a:ext uri="{FF2B5EF4-FFF2-40B4-BE49-F238E27FC236}">
                <a16:creationId xmlns:a16="http://schemas.microsoft.com/office/drawing/2014/main" id="{E8883818-15EA-0217-8D55-1F7DBE5AB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3275A5-5D70-FA24-F964-0FEB5E631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5 cosas importantes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E17FDA41-B90C-4CCD-79FC-F515903FB1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75" y="1825625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D7892AF-3385-5D12-0E90-34BC1410B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61372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1- Siempre expresarnos en tercera persona: Él, ella, ellos, ellas.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2- No emitir opiniones personales: </a:t>
            </a:r>
          </a:p>
          <a:p>
            <a:pPr marL="0" indent="0">
              <a:buNone/>
            </a:pPr>
            <a:r>
              <a:rPr lang="en-US" b="1"/>
              <a:t>Juicios de valor, comentarios a favor o en contra de, Ideas propias. Debemos ser imparcial.</a:t>
            </a:r>
            <a:endParaRPr lang="es-US" b="1"/>
          </a:p>
        </p:txBody>
      </p:sp>
    </p:spTree>
    <p:extLst>
      <p:ext uri="{BB962C8B-B14F-4D97-AF65-F5344CB8AC3E}">
        <p14:creationId xmlns:p14="http://schemas.microsoft.com/office/powerpoint/2010/main" val="4192805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26610C29-A889-8F51-4039-43BC22333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15"/>
            <a:ext cx="12192000" cy="698301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1E60706-277A-9861-0641-2A9DE0EB6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5 cosas importantes</a:t>
            </a:r>
            <a:endParaRPr lang="es-US" b="1">
              <a:solidFill>
                <a:schemeClr val="accent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490F48-8F6B-66D6-3090-058AEC35D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3- Incluir detalles del contexto: Tiempo, espacio físico, situación social, economía, cultura de un país o región. Esto permite que el lector haga un mejor análisis de la noticia.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También, puede ser el evento dentro del cual se emite alguna declaración.</a:t>
            </a:r>
            <a:endParaRPr lang="es-US" b="1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D923951-6571-613F-766C-7307A82940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238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918522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5991C000-DCC3-7F8F-9839-2A9B13B34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FF5CCF7-9C3C-F06B-A5D4-FD672FCE4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5 cosas importantes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3E6D468C-FF7C-838E-66D3-D8CA397881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15" y="1825625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527C25-6C9F-17A1-EE74-4C9233C83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9218" y="169068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/>
              <a:t>4- Debe ser de interés social: Por lo general, a la gente le gusta noticias sobre jornadas de salud, ayuda en medio de desastres naturales y campañas evangelÍsticas.</a:t>
            </a:r>
            <a:endParaRPr lang="es-US" sz="3200" b="1"/>
          </a:p>
        </p:txBody>
      </p:sp>
    </p:spTree>
    <p:extLst>
      <p:ext uri="{BB962C8B-B14F-4D97-AF65-F5344CB8AC3E}">
        <p14:creationId xmlns:p14="http://schemas.microsoft.com/office/powerpoint/2010/main" val="34968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0D2914BE-E89B-43F4-18A5-BC807A3C9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8AFDEF-E2A1-F932-5421-A7BBF7B2F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5 cosas importantes</a:t>
            </a:r>
            <a:endParaRPr lang="es-US" b="1">
              <a:solidFill>
                <a:schemeClr val="accent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AE098E-4F0D-0D1A-D245-9D764FA2A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070" y="169068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5- Debe estar basada en hechos actuales: mientras mas cercana a la fecha del hecho sea la publicación de la noticia, mejor.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Publicar tarde hace que pierda interés.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>
                <a:solidFill>
                  <a:srgbClr val="FF0000"/>
                </a:solidFill>
              </a:rPr>
              <a:t>Ojo: No sacrificar la calidad</a:t>
            </a:r>
            <a:endParaRPr lang="es-US" b="1">
              <a:solidFill>
                <a:srgbClr val="FF0000"/>
              </a:solidFill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FEFB0773-7412-7708-4DE0-E5C0078EB7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70" y="1690688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04140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>
            <a:extLst>
              <a:ext uri="{FF2B5EF4-FFF2-40B4-BE49-F238E27FC236}">
                <a16:creationId xmlns:a16="http://schemas.microsoft.com/office/drawing/2014/main" id="{F7AACF01-DDA9-E51F-9095-C38F64882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7C67E1-2029-661A-BE8B-2913C5FE0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Fuentes de información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E764A7B5-4F11-26C8-4502-E0AE9478C7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825625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071784-9054-23B4-0827-23A69E3BE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4938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/>
              <a:t>Necesitamos tener contacto permanente con administradores, pastores, directores de departamentos, voluntarios en eventos sociales y más.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De ser posible tener el numero celular de cada uno. También, apoyarse con reporteros en otros lugares.</a:t>
            </a:r>
            <a:endParaRPr lang="es-US" b="1"/>
          </a:p>
        </p:txBody>
      </p:sp>
    </p:spTree>
    <p:extLst>
      <p:ext uri="{BB962C8B-B14F-4D97-AF65-F5344CB8AC3E}">
        <p14:creationId xmlns:p14="http://schemas.microsoft.com/office/powerpoint/2010/main" val="1079770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8">
            <a:extLst>
              <a:ext uri="{FF2B5EF4-FFF2-40B4-BE49-F238E27FC236}">
                <a16:creationId xmlns:a16="http://schemas.microsoft.com/office/drawing/2014/main" id="{D4263078-BDF3-6829-8D10-1A3D44E1B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020BBA8-A26F-5422-72E7-227D0BCF2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                                  5 WH</a:t>
            </a:r>
            <a:endParaRPr lang="es-US" b="1">
              <a:solidFill>
                <a:schemeClr val="accent2"/>
              </a:solidFill>
            </a:endParaRPr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8DE9B750-C9D4-3690-B0FB-E6CE717C2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346" y="1825625"/>
            <a:ext cx="4857307" cy="4351338"/>
          </a:xfrm>
        </p:spPr>
      </p:pic>
    </p:spTree>
    <p:extLst>
      <p:ext uri="{BB962C8B-B14F-4D97-AF65-F5344CB8AC3E}">
        <p14:creationId xmlns:p14="http://schemas.microsoft.com/office/powerpoint/2010/main" val="953898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16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La noticia</vt:lpstr>
      <vt:lpstr>                               Cita bíblica</vt:lpstr>
      <vt:lpstr>                               Concepto</vt:lpstr>
      <vt:lpstr>                     5 cosas importantes</vt:lpstr>
      <vt:lpstr>                       5 cosas importantes</vt:lpstr>
      <vt:lpstr>                        5 cosas importantes</vt:lpstr>
      <vt:lpstr>                        5 cosas importantes</vt:lpstr>
      <vt:lpstr>                      Fuentes de información</vt:lpstr>
      <vt:lpstr>                                   5 WH</vt:lpstr>
      <vt:lpstr>Presentación de PowerPoint</vt:lpstr>
      <vt:lpstr>Presentación de PowerPoint</vt:lpstr>
      <vt:lpstr>                                   Título</vt:lpstr>
      <vt:lpstr>                                    Lead</vt:lpstr>
      <vt:lpstr>                                  Cuerpo</vt:lpstr>
      <vt:lpstr>                                    Cola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noticia</dc:title>
  <dc:creator>rosadostevens3@gmail.com</dc:creator>
  <cp:lastModifiedBy>rosadostevens3@gmail.com</cp:lastModifiedBy>
  <cp:revision>7</cp:revision>
  <dcterms:created xsi:type="dcterms:W3CDTF">2022-07-07T18:26:13Z</dcterms:created>
  <dcterms:modified xsi:type="dcterms:W3CDTF">2022-07-16T09:53:11Z</dcterms:modified>
</cp:coreProperties>
</file>